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9DD54A-5473-4B9C-B5CB-41EFFF9B2BC2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3C4F84-A6B3-4DCC-9E9D-C70BEC98022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Ozónová vrstva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V zdravom životnom prostredí je rovnováha v bilancií medzi dopadajúcim slnečným žiarením a odrazeným žiarením. Vtedy sa Zem neprehrieva. </a:t>
            </a:r>
          </a:p>
          <a:p>
            <a:r>
              <a:rPr lang="sk-SK" dirty="0" smtClean="0"/>
              <a:t>Vplyvom emisií vyprodukovaných človekom sa v ovzduší zvyšuje koncentrácia týchto látok – oxid uhličitý(CO</a:t>
            </a:r>
            <a:r>
              <a:rPr lang="sk-SK" baseline="-25000" dirty="0" smtClean="0"/>
              <a:t>2</a:t>
            </a:r>
            <a:r>
              <a:rPr lang="sk-SK" dirty="0" smtClean="0"/>
              <a:t>), metán (CH</a:t>
            </a:r>
            <a:r>
              <a:rPr lang="sk-SK" baseline="-25000" dirty="0" smtClean="0"/>
              <a:t>4</a:t>
            </a:r>
            <a:r>
              <a:rPr lang="sk-SK" dirty="0" smtClean="0"/>
              <a:t>), oxid dusný (N</a:t>
            </a:r>
            <a:r>
              <a:rPr lang="sk-SK" baseline="-25000" dirty="0" smtClean="0"/>
              <a:t>2</a:t>
            </a:r>
            <a:r>
              <a:rPr lang="sk-SK" dirty="0" smtClean="0"/>
              <a:t>O), ozón, freóny (CFC). </a:t>
            </a:r>
          </a:p>
          <a:p>
            <a:r>
              <a:rPr lang="sk-SK" dirty="0" smtClean="0"/>
              <a:t>Vrstva skleníkových plynov absorbuje časť infračervených lúčov, ktoré sa odrážajú zo Zeme späť do atmosféry a do vesmíru sa odrazí menej tepla, preto sa atmosféra prehrieva.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Skleníkový efekt 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Skleníkový efekt 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47434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3" y="2500306"/>
            <a:ext cx="4286247" cy="25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268474" cy="553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Topenie ľadovcov.</a:t>
            </a:r>
          </a:p>
          <a:p>
            <a:r>
              <a:rPr lang="sk-SK" dirty="0" smtClean="0"/>
              <a:t>Zvýšenie hladiny oceánov.</a:t>
            </a:r>
          </a:p>
          <a:p>
            <a:r>
              <a:rPr lang="sk-SK" dirty="0" smtClean="0"/>
              <a:t>Zmena morských prúdov.</a:t>
            </a:r>
          </a:p>
          <a:p>
            <a:r>
              <a:rPr lang="sk-SK" dirty="0" smtClean="0"/>
              <a:t>Zásah do potravinového reťazca v oceánoch.</a:t>
            </a:r>
          </a:p>
          <a:p>
            <a:r>
              <a:rPr lang="sk-SK" dirty="0" smtClean="0"/>
              <a:t>Zmenšenie povrchu Zeme.</a:t>
            </a:r>
          </a:p>
          <a:p>
            <a:r>
              <a:rPr lang="sk-SK" dirty="0" smtClean="0"/>
              <a:t>Zmena klimatických pásiem.</a:t>
            </a:r>
          </a:p>
          <a:p>
            <a:r>
              <a:rPr lang="sk-SK" dirty="0" smtClean="0"/>
              <a:t>Zmena potravovej pyramídy.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Dôsledky skleníkového efektu 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Topenie ľadovcov 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Klimatické zmeny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7735"/>
            <a:ext cx="4040188" cy="269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2760" y="2071678"/>
            <a:ext cx="3363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Tvorí ju ozón (O</a:t>
            </a:r>
            <a:r>
              <a:rPr lang="sk-SK" baseline="-25000" dirty="0" smtClean="0"/>
              <a:t>3</a:t>
            </a:r>
            <a:r>
              <a:rPr lang="sk-SK" dirty="0" smtClean="0"/>
              <a:t> )a nachádza sa vo výške 20-30 km </a:t>
            </a:r>
            <a:r>
              <a:rPr lang="sk-SK" sz="1800" i="1" dirty="0" smtClean="0"/>
              <a:t>(v stratosfére)</a:t>
            </a:r>
            <a:r>
              <a:rPr lang="sk-SK" dirty="0" smtClean="0"/>
              <a:t>. </a:t>
            </a:r>
          </a:p>
          <a:p>
            <a:r>
              <a:rPr lang="sk-SK" dirty="0" smtClean="0"/>
              <a:t>Úlohou ozónu je filtrovať prenikajúce krátkovlnné UV žiarenie  a chrániť takto živú prírodu. </a:t>
            </a:r>
          </a:p>
          <a:p>
            <a:r>
              <a:rPr lang="sk-SK" dirty="0" smtClean="0"/>
              <a:t>UV žiarenie dopadajúce na povrch Zeme je tvorené z 90 – 99% žiarením UV-A a 1-10% žiarením UV-B (má karcinogénne účinky – </a:t>
            </a:r>
            <a:r>
              <a:rPr lang="sk-SK" sz="1800" i="1" dirty="0" smtClean="0"/>
              <a:t>rozkladá DNA, RNA a proteíny</a:t>
            </a:r>
            <a:r>
              <a:rPr lang="sk-SK" dirty="0" smtClean="0"/>
              <a:t>). </a:t>
            </a:r>
          </a:p>
          <a:p>
            <a:r>
              <a:rPr lang="sk-SK" dirty="0" smtClean="0"/>
              <a:t>Množstvo ozónu sa udáva v </a:t>
            </a:r>
            <a:r>
              <a:rPr lang="sk-SK" b="1" dirty="0" err="1" smtClean="0"/>
              <a:t>Dobsonových</a:t>
            </a:r>
            <a:r>
              <a:rPr lang="sk-SK" b="1" dirty="0" smtClean="0"/>
              <a:t> jednotkách </a:t>
            </a:r>
            <a:r>
              <a:rPr lang="sk-SK" dirty="0" smtClean="0"/>
              <a:t>(DU). </a:t>
            </a:r>
          </a:p>
          <a:p>
            <a:r>
              <a:rPr lang="sk-SK" b="1" dirty="0" smtClean="0"/>
              <a:t>1 DU </a:t>
            </a:r>
            <a:r>
              <a:rPr lang="sk-SK" dirty="0" smtClean="0"/>
              <a:t>– je vrstvička ozónu hrúbky 0,01 mm stlačená na povrch Zeme. Priemerná hrúbka je asi 300 DU čo je asi hrúbka 3 mm.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Vertikálne členenie atmosféry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08280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25869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1035" y="1428736"/>
            <a:ext cx="4382965" cy="253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Ozónová vrstva 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736"/>
            <a:ext cx="5286412" cy="52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271668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3210620" cy="21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Zdrojom znečistenia sú hlavne freóny (CFC), ktoré vplyvom UV žiarenia sa rozkladajú – </a:t>
            </a:r>
            <a:r>
              <a:rPr lang="sk-SK" b="1" dirty="0" err="1" smtClean="0"/>
              <a:t>fotolýza</a:t>
            </a:r>
            <a:r>
              <a:rPr lang="sk-SK" dirty="0" smtClean="0"/>
              <a:t>. </a:t>
            </a:r>
          </a:p>
          <a:p>
            <a:r>
              <a:rPr lang="sk-SK" dirty="0" smtClean="0"/>
              <a:t>V ozónovej vrstve je diera vtedy ak  je koncentrácia ozónu do 50% (najväčšia diera je nad Antarktídou). </a:t>
            </a:r>
          </a:p>
          <a:p>
            <a:r>
              <a:rPr lang="sk-SK" b="1" dirty="0" smtClean="0"/>
              <a:t>Dôsledky</a:t>
            </a:r>
            <a:r>
              <a:rPr lang="sk-SK" dirty="0" smtClean="0"/>
              <a:t> vzniknutých ozónových dier – rakovina kože, poškodenie očnej sietnice a šošovky, porušenie imunity, narušenie metabolizmu rastlín,...</a:t>
            </a:r>
          </a:p>
          <a:p>
            <a:r>
              <a:rPr lang="sk-SK" b="1" dirty="0" smtClean="0"/>
              <a:t>Opatrenia</a:t>
            </a:r>
            <a:r>
              <a:rPr lang="sk-SK" dirty="0" smtClean="0"/>
              <a:t> – </a:t>
            </a:r>
            <a:r>
              <a:rPr lang="sk-SK" dirty="0" err="1" smtClean="0"/>
              <a:t>Kjótsky</a:t>
            </a:r>
            <a:r>
              <a:rPr lang="sk-SK" dirty="0" smtClean="0"/>
              <a:t> </a:t>
            </a:r>
            <a:r>
              <a:rPr lang="sk-SK" dirty="0" smtClean="0"/>
              <a:t>protokol, </a:t>
            </a:r>
            <a:r>
              <a:rPr lang="sk-SK" dirty="0" err="1" smtClean="0"/>
              <a:t>Cancúnska</a:t>
            </a:r>
            <a:r>
              <a:rPr lang="sk-SK" smtClean="0"/>
              <a:t> konferencia.  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Poškodenie ozónovej vrstvy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Rozklad ozónu  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Najväčšia zaznamenaná ozónová diera nad Antarktídou v septembri 2006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80661"/>
            <a:ext cx="4040188" cy="36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5031" y="1444625"/>
            <a:ext cx="3941763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Dôsledky vzniku ozónových dier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Rakovina kože 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Poškodenie oka 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272" y="2000240"/>
            <a:ext cx="3624538" cy="271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9028" y="1785926"/>
            <a:ext cx="3447748" cy="307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Krajiny ktoré podpísali </a:t>
            </a:r>
            <a:r>
              <a:rPr lang="sk-SK" dirty="0" err="1" smtClean="0"/>
              <a:t>Kjótsky</a:t>
            </a:r>
            <a:r>
              <a:rPr lang="sk-SK" dirty="0" smtClean="0"/>
              <a:t> protokol 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994"/>
            <a:ext cx="7620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Teplotné výkyvy v holocéne 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3239" y="1571612"/>
            <a:ext cx="6687785" cy="445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325</Words>
  <Application>Microsoft Office PowerPoint</Application>
  <PresentationFormat>Prezentácia na obrazovke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Hala</vt:lpstr>
      <vt:lpstr>Ozónová vrstva </vt:lpstr>
      <vt:lpstr>Snímka 2</vt:lpstr>
      <vt:lpstr>Vertikálne členenie atmosféry</vt:lpstr>
      <vt:lpstr>Ozónová vrstva </vt:lpstr>
      <vt:lpstr>Poškodenie ozónovej vrstvy </vt:lpstr>
      <vt:lpstr>Snímka 6</vt:lpstr>
      <vt:lpstr>Dôsledky vzniku ozónových dier </vt:lpstr>
      <vt:lpstr>Krajiny ktoré podpísali Kjótsky protokol </vt:lpstr>
      <vt:lpstr>Teplotné výkyvy v holocéne </vt:lpstr>
      <vt:lpstr>Skleníkový efekt </vt:lpstr>
      <vt:lpstr>Skleníkový efekt </vt:lpstr>
      <vt:lpstr>Snímka 12</vt:lpstr>
      <vt:lpstr>Dôsledky skleníkového efektu </vt:lpstr>
      <vt:lpstr>Snímka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Ozónová vrstva </dc:title>
  <dc:creator>jiri</dc:creator>
  <cp:lastModifiedBy>jiri</cp:lastModifiedBy>
  <cp:revision>11</cp:revision>
  <dcterms:created xsi:type="dcterms:W3CDTF">2011-05-17T07:55:40Z</dcterms:created>
  <dcterms:modified xsi:type="dcterms:W3CDTF">2012-05-27T15:41:54Z</dcterms:modified>
</cp:coreProperties>
</file>